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7" Type="http://schemas.openxmlformats.org/officeDocument/2006/relationships/slide" Target="slides/slide1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杨田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82880"/>
            <a:ext cx="6400800" cy="4572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4846320"/>
            <a:ext cx="9144000" cy="3657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sz="1400"/>
              <a:t>图12    丽水凹陷有利勘探区带划分
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5303520"/>
            <a:ext cx="9144000" cy="640080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pPr algn="ctr"/>
            <a:r>
              <a:rPr sz="1400"/>
              <a:t>Fig.12    Division of the promising exploration belts in Lishui Sag
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126480"/>
            <a:ext cx="9144000" cy="7315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sz="1200"/>
              <a:t>Tian Yang，Ye Jiaren，Yang Baolin,et al.Hydrocarbon accumulation rule and exploration target optimization in Lishui Sag,East China Sea continental shelf basin[J].Natural Gas Geoscience,2016,27(4):639-653.[田杨，叶加仁，杨宝林,等.东海陆架盆地丽水凹陷油气成藏规律及区带优选[J].天然气地球科学，2016,27(4):639-653.]
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