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马行陟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图4    自由空间体积对吸附量的影响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Fig.4    Diagram showing the effect of void volume on the  methane adsorption capacity measurement on shale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Ma Xingzhi,Liu Shaobo,Jiang Lin,et al.Quantitative analysis on affecting factors of gas adsorption capacity measurement on the shale[J].Natural Gas Geoscience,2016,27(3):488-493.[马行陟,柳少波，姜林，等.页岩吸附气含量测定的影响因素定量分析[J].天然气地球科学，2016,27(3):488-493.]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