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马行陟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图2    不同状态方程计算的甲烷压缩因子与NIST标准数据的对比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Fig.2    Comparison of gas compression index calculated by  different EOS equation and NIST standard data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Ma Xingzhi,Liu Shaobo,Jiang Lin,et al.Quantitative analysis on affecting factors of gas adsorption capacity measurement on the shale[J].Natural Gas Geoscience,2016,27(3):488-493.[马行陟,柳少波，姜林，等.页岩吸附气含量测定的影响因素定量分析[J].天然气地球科学，2016,27(3):488-493.]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