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马行陟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82880"/>
            <a:ext cx="64008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846320"/>
            <a:ext cx="9144000" cy="3657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sz="1400"/>
              <a:t>图1    压力计等温吸附实验原理
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303520"/>
            <a:ext cx="9144000" cy="64008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sz="1400"/>
              <a:t>Fig.1    Schematic diagram of manometric isotherm adsorption equipment
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26480"/>
            <a:ext cx="9144000" cy="731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sz="1200"/>
              <a:t>Ma Xingzhi,Liu Shaobo,Jiang Lin,et al.Quantitative analysis on affecting factors of gas adsorption capacity measurement on the shale[J].Natural Gas Geoscience,2016,27(3):488-493.[马行陟,柳少波，姜林，等.页岩吸附气含量测定的影响因素定量分析[J].天然气地球科学，2016,27(3):488-493.]
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