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7" Type="http://schemas.openxmlformats.org/officeDocument/2006/relationships/slide" Target="slides/slide1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田雨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182880"/>
            <a:ext cx="6400800" cy="4572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4846320"/>
            <a:ext cx="9144000" cy="36576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/>
            <a:r>
              <a:rPr sz="1400"/>
              <a:t>图5    阿姆河右岸地区西北部卡洛夫—牛津阶联井层序沉积相对比(剖面位置见图1)
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5303520"/>
            <a:ext cx="9144000" cy="640080"/>
          </a:xfrm>
          <a:prstGeom prst="rect">
            <a:avLst/>
          </a:prstGeom>
          <a:noFill/>
        </p:spPr>
        <p:txBody>
          <a:bodyPr wrap="square" anchor="t">
            <a:spAutoFit/>
          </a:bodyPr>
          <a:lstStyle/>
          <a:p>
            <a:pPr algn="ctr"/>
            <a:r>
              <a:rPr sz="1400"/>
              <a:t>Fig.5    Sequence stratigraphy and sedimentary facies correlation of Callovian-Oxfordian in the northwestern Amu Darya Right Bank area
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6126480"/>
            <a:ext cx="9144000" cy="7315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sz="1200"/>
              <a:t>Tian Yu，Zhang Xingyang，Zhu Guowei,et al.Controlling effects of paleogeomorphology on intraplatform shoal reservoirs distribution and gas reservoirs characteristics:Taking intraplatform shoal gasfields of the Amu Darya Basin as examples[J].Natural Gas Geoscience,2016,27(2):320-329.[田雨，张兴阳，朱国维，等.古地貌对台内滩储层分布及气藏特征的控制作用——以阿姆河盆地台内滩气田为例[J].天然气地球科学，2016,27(2):320-329.]
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