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桂丽黎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图8    尕斯地区油气演化过程模式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Fig.8    Oil and gas accumulation model for the Gasi Oilfield in the Qaidam Basin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Gui Lili,Zhao Mengjun,Liu Keyu,et al.Reservoir fluid evolution and hydrocarbon charge history of the Gasi E&lt;sup&gt;1&lt;/sup&gt;&lt;sub&gt;3&lt;/sub&gt; Oilfield,southwestern Qaidam Basin[J].Natural Gas Geoscience,2016,27(2):289-297,319.[桂丽黎，赵孟军，刘可禹，等.柴达木盆地尕斯地区古近系砂岩储层流体—成藏演化特征[J].天然气地球科学，2016,27(2):289-297,319.]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