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8/19/2018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8/19/2018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8/19/2018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8/19/2018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8/19/2018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8/19/2018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8/19/2018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8/19/2018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8/19/2018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8/19/2018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8/19/2018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8/19/2018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桂丽黎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600" y="182880"/>
            <a:ext cx="6400800" cy="4572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448134" y="4846320"/>
            <a:ext cx="2247730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/>
            <a:r>
              <a:rPr sz="1400" dirty="0"/>
              <a:t>图1    </a:t>
            </a:r>
            <a:r>
              <a:rPr sz="1400" dirty="0" err="1"/>
              <a:t>尕斯油田构造位置</a:t>
            </a:r>
            <a:r>
              <a:rPr sz="1400" baseline="30000" dirty="0"/>
              <a:t>[25]</a:t>
            </a:r>
            <a:r>
              <a:rPr sz="1400" dirty="0"/>
              <a:t>
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5303520"/>
            <a:ext cx="9144000" cy="523220"/>
          </a:xfrm>
          <a:prstGeom prst="rect">
            <a:avLst/>
          </a:prstGeom>
          <a:noFill/>
        </p:spPr>
        <p:txBody>
          <a:bodyPr wrap="square" anchor="t">
            <a:spAutoFit/>
          </a:bodyPr>
          <a:lstStyle/>
          <a:p>
            <a:pPr algn="ctr"/>
            <a:r>
              <a:rPr sz="1400" dirty="0"/>
              <a:t>Fig.1    Simplified geological map of the </a:t>
            </a:r>
            <a:r>
              <a:rPr sz="1400" dirty="0" err="1"/>
              <a:t>Gasi</a:t>
            </a:r>
            <a:r>
              <a:rPr sz="1400" dirty="0"/>
              <a:t> Oilfield, </a:t>
            </a:r>
            <a:r>
              <a:rPr sz="1400" dirty="0" err="1"/>
              <a:t>Qaidam</a:t>
            </a:r>
            <a:r>
              <a:rPr sz="1400" dirty="0"/>
              <a:t> </a:t>
            </a:r>
            <a:r>
              <a:rPr sz="1400" dirty="0" err="1"/>
              <a:t>Basin,western</a:t>
            </a:r>
            <a:r>
              <a:rPr sz="1400" dirty="0"/>
              <a:t> China</a:t>
            </a:r>
            <a:r>
              <a:rPr lang="zh-CN" altLang="en-US" sz="1400" baseline="30000" dirty="0"/>
              <a:t> </a:t>
            </a:r>
            <a:r>
              <a:rPr lang="en-US" altLang="zh-CN" sz="1400" baseline="30000"/>
              <a:t>[25] </a:t>
            </a:r>
            <a:r>
              <a:rPr sz="1400" dirty="0"/>
              <a:t>
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6126480"/>
            <a:ext cx="9144000" cy="7315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sz="1200"/>
              <a:t>Gui Lili,Zhao Mengjun,Liu Keyu,et al.Reservoir fluid evolution and hydrocarbon charge history of the Gasi E&lt;sup&gt;1&lt;/sup&gt;&lt;sub&gt;3&lt;/sub&gt; Oilfield,southwestern Qaidam Basin[J].Natural Gas Geoscience,2016,27(2):289-297,319.[桂丽黎，赵孟军，刘可禹，等.柴达木盆地尕斯地区古近系砂岩储层流体—成藏演化特征[J].天然气地球科学，2016,27(2):289-297,319.]
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97</Words>
  <Application>Microsoft Office PowerPoint</Application>
  <PresentationFormat>全屏显示(4:3)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5" baseType="lpstr">
      <vt:lpstr>宋体</vt:lpstr>
      <vt:lpstr>Arial</vt:lpstr>
      <vt:lpstr>Calibri</vt:lpstr>
      <vt:lpstr>Office Theme</vt:lpstr>
      <vt:lpstr>PowerPoint 演示文稿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subject/>
  <dc:creator/>
  <cp:keywords/>
  <dc:description>generated using python-pptx</dc:description>
  <cp:lastModifiedBy>JasonLiu</cp:lastModifiedBy>
  <cp:revision>2</cp:revision>
  <dcterms:created xsi:type="dcterms:W3CDTF">2013-01-27T09:14:16Z</dcterms:created>
  <dcterms:modified xsi:type="dcterms:W3CDTF">2018-08-19T14:02:31Z</dcterms:modified>
  <cp:category/>
</cp:coreProperties>
</file>