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向才富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图8    准噶尔盆地克拉美丽滴西地区天然气同位素组成特征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52322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 dirty="0"/>
              <a:t>Fig.8    Isotope distribution patterns for the C</a:t>
            </a:r>
            <a:r>
              <a:rPr sz="1400" baseline="-25000" dirty="0"/>
              <a:t>1</a:t>
            </a:r>
            <a:r>
              <a:rPr sz="1400" dirty="0"/>
              <a:t>-C</a:t>
            </a:r>
            <a:r>
              <a:rPr sz="1400" baseline="-25000" dirty="0"/>
              <a:t>5</a:t>
            </a:r>
            <a:r>
              <a:rPr sz="1400" dirty="0"/>
              <a:t>  hydrocarbons from natural gas in the </a:t>
            </a:r>
            <a:r>
              <a:rPr sz="1400" dirty="0" err="1"/>
              <a:t>Kelameili</a:t>
            </a:r>
            <a:r>
              <a:rPr sz="1400" dirty="0"/>
              <a:t> </a:t>
            </a:r>
            <a:r>
              <a:rPr sz="1400" dirty="0" err="1"/>
              <a:t>Gasfield</a:t>
            </a:r>
            <a:r>
              <a:rPr sz="1400" dirty="0"/>
              <a:t>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Xiang Caifu,Wang Xulong,Wei Lichun,et al.Origins of the natural gas and its migration and accumulation pathways in the Kelameili Gasfield[J].Natural Gas Geoscience,2016,27(2):268-277.[向才富,王绪龙，魏立春，等.准噶尔盆地克拉美丽气田天然气成因与运聚路径[J].天然气地球科学，2016,27(2):268-277.]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>generated using python-pptx</dc:description>
  <cp:lastModifiedBy>JasonLiu</cp:lastModifiedBy>
  <cp:revision>2</cp:revision>
  <dcterms:created xsi:type="dcterms:W3CDTF">2013-01-27T09:14:16Z</dcterms:created>
  <dcterms:modified xsi:type="dcterms:W3CDTF">2018-08-19T14:23:56Z</dcterms:modified>
  <cp:category/>
</cp:coreProperties>
</file>