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向才富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图7    克拉美丽滴西地区天然气甲烷碳同位素平面分布特征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Fig.7    Horizontal distribution of the methane isotope from the natural gas found in the Kelameili Gasfield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Xiang Caifu,Wang Xulong,Wei Lichun,et al.Origins of the natural gas and its migration and accumulation pathways in the Kelameili Gasfield[J].Natural Gas Geoscience,2016,27(2):268-277.[向才富,王绪龙，魏立春，等.准噶尔盆地克拉美丽气田天然气成因与运聚路径[J].天然气地球科学，2016,27(2):268-277.]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