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向才富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1615" y="4846320"/>
            <a:ext cx="562076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 dirty="0"/>
              <a:t>图3    </a:t>
            </a:r>
            <a:r>
              <a:rPr sz="1400" dirty="0" err="1"/>
              <a:t>克拉美丽气田天然气成因类型判别模板</a:t>
            </a:r>
            <a:r>
              <a:rPr sz="1400" dirty="0"/>
              <a:t>(</a:t>
            </a:r>
            <a:r>
              <a:rPr sz="1400" dirty="0" err="1"/>
              <a:t>模板据Prinzhofer</a:t>
            </a:r>
            <a:r>
              <a:rPr sz="1400" dirty="0"/>
              <a:t> 等</a:t>
            </a:r>
            <a:r>
              <a:rPr lang="zh-CN" altLang="en-US" sz="1400" dirty="0"/>
              <a:t> </a:t>
            </a:r>
            <a:r>
              <a:rPr sz="1400" baseline="30000" dirty="0"/>
              <a:t>[27]</a:t>
            </a:r>
            <a:r>
              <a:rPr sz="1400" dirty="0"/>
              <a:t>)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52322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 dirty="0"/>
              <a:t>Fig.3    Genetic types of the natural gas found in the </a:t>
            </a:r>
            <a:r>
              <a:rPr sz="1400" dirty="0" err="1"/>
              <a:t>Kelameili</a:t>
            </a:r>
            <a:r>
              <a:rPr sz="1400" dirty="0"/>
              <a:t> </a:t>
            </a:r>
            <a:r>
              <a:rPr sz="1400" dirty="0" err="1"/>
              <a:t>Gasfield</a:t>
            </a:r>
            <a:r>
              <a:rPr sz="1400" dirty="0"/>
              <a:t>(model from </a:t>
            </a:r>
            <a:r>
              <a:rPr sz="1400" dirty="0" err="1"/>
              <a:t>Prinzhofer</a:t>
            </a:r>
            <a:r>
              <a:rPr sz="1400" dirty="0"/>
              <a:t> </a:t>
            </a:r>
            <a:r>
              <a:rPr sz="1400"/>
              <a:t>et al</a:t>
            </a:r>
            <a:r>
              <a:rPr lang="en-US" altLang="zh-CN" sz="1400" baseline="30000"/>
              <a:t>[27]</a:t>
            </a:r>
            <a:r>
              <a:rPr sz="1400"/>
              <a:t>)</a:t>
            </a:r>
            <a:r>
              <a:rPr sz="1400" dirty="0"/>
              <a:t>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Xiang Caifu,Wang Xulong,Wei Lichun,et al.Origins of the natural gas and its migration and accumulation pathways in the Kelameili Gasfield[J].Natural Gas Geoscience,2016,27(2):268-277.[向才富,王绪龙，魏立春，等.准噶尔盆地克拉美丽气田天然气成因与运聚路径[J].天然气地球科学，2016,27(2):268-277.]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Theme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>generated using python-pptx</dc:description>
  <cp:lastModifiedBy>JasonLiu</cp:lastModifiedBy>
  <cp:revision>2</cp:revision>
  <dcterms:created xsi:type="dcterms:W3CDTF">2013-01-27T09:14:16Z</dcterms:created>
  <dcterms:modified xsi:type="dcterms:W3CDTF">2018-08-19T14:20:16Z</dcterms:modified>
  <cp:category/>
</cp:coreProperties>
</file>