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刘小洪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82880"/>
            <a:ext cx="64008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46320"/>
            <a:ext cx="9144000" cy="36576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sz="1400"/>
              <a:t>图7    次火山岩储层形成及演化过程示意
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303520"/>
            <a:ext cx="9144000" cy="640080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ctr"/>
            <a:r>
              <a:rPr sz="1400"/>
              <a:t>Fig.7    Formation and evolution of subvolcanic  reservoir in well Dixi 18 area
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26480"/>
            <a:ext cx="9144000" cy="7315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sz="1200"/>
              <a:t>Liu Xiaohong,Feng Mingyou,Xi Aihua，et al.Formation and evolution of the reservoir space of subvolcanic reservoir:A case study of the well Dixi 18 area in Kelameili Gasfield[J].Natural Gas Geoscience,2016,27(2):278-288.[刘小洪，冯明友，郗爱华，等.次火山岩储层储集空间形成及演化——以克拉美丽气田滴西18井区为例[J].天然气地球科学，2016,27(2):278-288.]
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