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图8    川西地区上三叠统气藏成藏年代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Fig.8     Hydrocarbon accumulation history of Upper Triassic gas reservoir in west Sichuan Basin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