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王鹏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图6    四川盆地上三叠统储层自生伊利石K—Ar年龄分布(川中地区数据引自文献[21，29])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Fig.6    The distribution of K-Ar age of authigenic illite of Upper Triassic reservoir of Sichuan Basin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Wang Peng,Liu Sibing,Shen Zhongmin,et al.Hydrocarbon accumulation history and its difference of gas reservoirs in Upper Triassic Formation of Sichuan Basin[J].Natural Gas Geoscience,2016,27(1):50-59.[王鹏，刘四兵，沈忠民，等.四川盆地上三叠统气藏成藏年代及差异[J].天然气地球科学，2016,27(1):50-59.]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