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图4    川南地区上三叠统烃源岩生烃史(包62井，据文献[13]修改)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Fig.4     The hydrocarbon-generating history of  source rocks in south Sichuan Basin(well Bao 62,  modified from reference[13])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