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王鹏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82880"/>
            <a:ext cx="64008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846320"/>
            <a:ext cx="9144000" cy="3657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sz="1400"/>
              <a:t>图10    川南地区上三叠统气藏成藏年代
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303520"/>
            <a:ext cx="9144000" cy="64008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sz="1400"/>
              <a:t>Fig.10    Hydrocarbon accumulation history of Upper Triassic gas reservoir in south Sichuan Basin
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26480"/>
            <a:ext cx="9144000" cy="731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sz="1200"/>
              <a:t>Wang Peng,Liu Sibing,Shen Zhongmin,et al.Hydrocarbon accumulation history and its difference of gas reservoirs in Upper Triassic Formation of Sichuan Basin[J].Natural Gas Geoscience,2016,27(1):50-59.[王鹏，刘四兵，沈忠民，等.四川盆地上三叠统气藏成藏年代及差异[J].天然气地球科学，2016,27(1):50-59.]
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