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王鹏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46320"/>
            <a:ext cx="914400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/>
              <a:t>图1    四川盆地油气聚集区划分及上三叠统气田分布(据文献[7]修改)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64008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/>
              <a:t>Fig.1    The distribution of hydrocarbon accumulation zone and gasfields of the Upper Triassic in Sichuan Basin(modified from reference[7])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Wang Peng,Liu Sibing,Shen Zhongmin,et al.Hydrocarbon accumulation history and its difference of gas reservoirs in Upper Triassic Formation of Sichuan Basin[J].Natural Gas Geoscience,2016,27(1):50-59.[王鹏，刘四兵，沈忠民，等.四川盆地上三叠统气藏成藏年代及差异[J].天然气地球科学，2016,27(1):50-59.]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