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孔庆芬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82880"/>
            <a:ext cx="64008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05329" y="4846320"/>
            <a:ext cx="3533339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sz="1400" dirty="0"/>
              <a:t>图3    靖西地区古生界天然气δ</a:t>
            </a:r>
            <a:r>
              <a:rPr sz="1400" baseline="30000" dirty="0"/>
              <a:t>13</a:t>
            </a:r>
            <a:r>
              <a:rPr sz="1400" dirty="0"/>
              <a:t>C</a:t>
            </a:r>
            <a:r>
              <a:rPr sz="1400" baseline="-25000" dirty="0"/>
              <a:t>2</a:t>
            </a:r>
            <a:r>
              <a:rPr sz="1400" dirty="0"/>
              <a:t>频率分布
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303520"/>
            <a:ext cx="9144000" cy="52322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sz="1400" dirty="0"/>
              <a:t>Fig.3    Frequency histogram of δ</a:t>
            </a:r>
            <a:r>
              <a:rPr sz="1400" baseline="30000" dirty="0"/>
              <a:t>13</a:t>
            </a:r>
            <a:r>
              <a:rPr sz="1400" dirty="0"/>
              <a:t>C</a:t>
            </a:r>
            <a:r>
              <a:rPr sz="1400" baseline="-25000" dirty="0"/>
              <a:t>2</a:t>
            </a:r>
            <a:r>
              <a:rPr sz="1400" dirty="0"/>
              <a:t> of Paleozoic natural gas to the west of </a:t>
            </a:r>
            <a:r>
              <a:rPr sz="1400" dirty="0" err="1"/>
              <a:t>Jingbian</a:t>
            </a:r>
            <a:r>
              <a:rPr sz="1400" dirty="0"/>
              <a:t> </a:t>
            </a:r>
            <a:r>
              <a:rPr sz="1400" dirty="0" err="1"/>
              <a:t>Gasfield</a:t>
            </a:r>
            <a:r>
              <a:rPr sz="1400" dirty="0"/>
              <a:t>
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126480"/>
            <a:ext cx="9144000" cy="7315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sz="1200"/>
              <a:t>Kong Qingfen,Zhang Wenzheng,Li Jianfeng,et al.Origin of natural gas in Ordovician in the west of Jingbian Gasfield,Ordos Basin[J].Natural Gas Geoscience,2016,27(1):71-80.[孔庆芬，张文正，李剑锋，等.鄂尔多斯盆地靖西地区下古生界奥陶系天然气成因研究[J].天然气地球科学，2016,27(1):71-80.]
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78</Words>
  <Application>Microsoft Office PowerPoint</Application>
  <PresentationFormat>全屏显示(4:3)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演示文稿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/>
  <cp:keywords/>
  <dc:description>generated using python-pptx</dc:description>
  <cp:lastModifiedBy>JasonLiu</cp:lastModifiedBy>
  <cp:revision>2</cp:revision>
  <dcterms:created xsi:type="dcterms:W3CDTF">2013-01-27T09:14:16Z</dcterms:created>
  <dcterms:modified xsi:type="dcterms:W3CDTF">2018-08-19T12:08:23Z</dcterms:modified>
  <cp:category/>
</cp:coreProperties>
</file>